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4" r:id="rId2"/>
    <p:sldId id="297" r:id="rId3"/>
    <p:sldId id="285" r:id="rId4"/>
    <p:sldId id="290" r:id="rId5"/>
    <p:sldId id="298" r:id="rId6"/>
    <p:sldId id="271" r:id="rId7"/>
    <p:sldId id="272" r:id="rId8"/>
    <p:sldId id="281" r:id="rId9"/>
    <p:sldId id="273" r:id="rId10"/>
    <p:sldId id="284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4"/>
            <p14:sldId id="297"/>
            <p14:sldId id="285"/>
            <p14:sldId id="290"/>
            <p14:sldId id="298"/>
            <p14:sldId id="271"/>
          </p14:sldIdLst>
        </p14:section>
        <p14:section name="Untitled Section" id="{D57258EA-FEF7-4B32-A45A-656DA101D383}">
          <p14:sldIdLst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735686"/>
            <a:ext cx="8001000" cy="2464714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KHU  RỪNG  NHỆT ĐỚI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3200400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5: KHU RỪNG THÂN THIỆN  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+2 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107084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6731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14\imag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543">
            <a:off x="4948443" y="1594460"/>
            <a:ext cx="1480750" cy="29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SGV lop 2\sgv chân trời sáng tạo lớp 2\hình minh họa giáo án\14\mau_nuoc_thien_long_-_colokit_waco_03__3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76" y="4073333"/>
            <a:ext cx="2456925" cy="19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027">
            <a:off x="5484897" y="2101766"/>
            <a:ext cx="285273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0"/>
            <a:ext cx="76962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14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8" y="1219200"/>
            <a:ext cx="7712122" cy="53522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7575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67400" y="5856311"/>
            <a:ext cx="1146054" cy="3920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GIAO AN\SGV lop 2\sgv chân trời sáng tạo lớp 2\hình minh họa giáo án\14\nhh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33500"/>
            <a:ext cx="3305175" cy="244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14\nn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191000"/>
            <a:ext cx="3308332" cy="2349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4\mml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107" y="2057400"/>
            <a:ext cx="4855552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438400" y="3429000"/>
            <a:ext cx="1158903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65401" y="6328496"/>
            <a:ext cx="1104900" cy="4241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81200" cy="21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834009" y="-116915"/>
            <a:ext cx="1293306" cy="129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04800" y="188893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phẩm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mĩ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rừng</a:t>
            </a:r>
            <a:r>
              <a:rPr lang="en-US" sz="28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14\jgh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4198533" cy="2932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14\nn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1" y="1143000"/>
            <a:ext cx="4047699" cy="2959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84412" y="390202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305800" y="5791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3" y="4388747"/>
            <a:ext cx="3305033" cy="2243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3816824" y="6261464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478" y="1295400"/>
            <a:ext cx="767632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GIAO AN\ảnh tài liệu\pngwing.com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2339528"/>
            <a:ext cx="3008668" cy="45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0990"/>
            <a:ext cx="46482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971800"/>
            <a:ext cx="3124200" cy="392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772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757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E:\GIAO AN\SGV lop 2\sgv chân trời sáng tạo lớp 2\hình minh họa giáo án\14\ị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72938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4100</TotalTime>
  <Words>172</Words>
  <Application>Microsoft Office PowerPoint</Application>
  <PresentationFormat>On-screen Show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267</cp:revision>
  <dcterms:created xsi:type="dcterms:W3CDTF">2020-08-13T08:18:23Z</dcterms:created>
  <dcterms:modified xsi:type="dcterms:W3CDTF">2022-03-25T00:43:57Z</dcterms:modified>
</cp:coreProperties>
</file>